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Kent" charset="1" panose="00000000000000000000"/>
      <p:regular r:id="rId7"/>
    </p:embeddedFont>
    <p:embeddedFont>
      <p:font typeface="KG Primary Penmanship" charset="1" panose="02000506000000020003"/>
      <p:regular r:id="rId8"/>
    </p:embeddedFont>
    <p:embeddedFont>
      <p:font typeface="Beautiful" charset="1" panose="00000500000000000000"/>
      <p:regular r:id="rId9"/>
    </p:embeddedFont>
    <p:embeddedFont>
      <p:font typeface="Arimo" charset="1" panose="020B06040202020202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http://planeafacil.com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39810" y="-550477"/>
            <a:ext cx="8582453" cy="2305129"/>
            <a:chOff x="0" y="0"/>
            <a:chExt cx="6478267" cy="173997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78267" cy="1739973"/>
            </a:xfrm>
            <a:custGeom>
              <a:avLst/>
              <a:gdLst/>
              <a:ahLst/>
              <a:cxnLst/>
              <a:rect r="r" b="b" t="t" l="l"/>
              <a:pathLst>
                <a:path h="1739973" w="6478267">
                  <a:moveTo>
                    <a:pt x="0" y="0"/>
                  </a:moveTo>
                  <a:lnTo>
                    <a:pt x="6478267" y="0"/>
                  </a:lnTo>
                  <a:lnTo>
                    <a:pt x="6478267" y="1739973"/>
                  </a:lnTo>
                  <a:lnTo>
                    <a:pt x="0" y="1739973"/>
                  </a:lnTo>
                  <a:close/>
                </a:path>
              </a:pathLst>
            </a:custGeom>
            <a:solidFill>
              <a:srgbClr val="000000">
                <a:alpha val="69804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6478267" cy="1749498"/>
            </a:xfrm>
            <a:prstGeom prst="rect">
              <a:avLst/>
            </a:prstGeom>
          </p:spPr>
          <p:txBody>
            <a:bodyPr anchor="ctr" rtlCol="false" tIns="19000" lIns="19000" bIns="19000" rIns="19000"/>
            <a:lstStyle/>
            <a:p>
              <a:pPr algn="ctr">
                <a:lnSpc>
                  <a:spcPts val="9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639810" y="1754651"/>
            <a:ext cx="8582453" cy="2305129"/>
            <a:chOff x="0" y="0"/>
            <a:chExt cx="6478267" cy="173997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78267" cy="1739973"/>
            </a:xfrm>
            <a:custGeom>
              <a:avLst/>
              <a:gdLst/>
              <a:ahLst/>
              <a:cxnLst/>
              <a:rect r="r" b="b" t="t" l="l"/>
              <a:pathLst>
                <a:path h="1739973" w="6478267">
                  <a:moveTo>
                    <a:pt x="0" y="0"/>
                  </a:moveTo>
                  <a:lnTo>
                    <a:pt x="6478267" y="0"/>
                  </a:lnTo>
                  <a:lnTo>
                    <a:pt x="6478267" y="1739973"/>
                  </a:lnTo>
                  <a:lnTo>
                    <a:pt x="0" y="1739973"/>
                  </a:lnTo>
                  <a:close/>
                </a:path>
              </a:pathLst>
            </a:custGeom>
            <a:solidFill>
              <a:srgbClr val="FADA8F">
                <a:alpha val="69804"/>
              </a:srgbClr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6478267" cy="1749498"/>
            </a:xfrm>
            <a:prstGeom prst="rect">
              <a:avLst/>
            </a:prstGeom>
          </p:spPr>
          <p:txBody>
            <a:bodyPr anchor="ctr" rtlCol="false" tIns="19000" lIns="19000" bIns="19000" rIns="19000"/>
            <a:lstStyle/>
            <a:p>
              <a:pPr algn="ctr">
                <a:lnSpc>
                  <a:spcPts val="9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639810" y="4059780"/>
            <a:ext cx="8582453" cy="2305129"/>
            <a:chOff x="0" y="0"/>
            <a:chExt cx="6478267" cy="173997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478267" cy="1739973"/>
            </a:xfrm>
            <a:custGeom>
              <a:avLst/>
              <a:gdLst/>
              <a:ahLst/>
              <a:cxnLst/>
              <a:rect r="r" b="b" t="t" l="l"/>
              <a:pathLst>
                <a:path h="1739973" w="6478267">
                  <a:moveTo>
                    <a:pt x="0" y="0"/>
                  </a:moveTo>
                  <a:lnTo>
                    <a:pt x="6478267" y="0"/>
                  </a:lnTo>
                  <a:lnTo>
                    <a:pt x="6478267" y="1739973"/>
                  </a:lnTo>
                  <a:lnTo>
                    <a:pt x="0" y="1739973"/>
                  </a:lnTo>
                  <a:close/>
                </a:path>
              </a:pathLst>
            </a:custGeom>
            <a:solidFill>
              <a:srgbClr val="85DAB1">
                <a:alpha val="69804"/>
              </a:srgbClr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9525"/>
              <a:ext cx="6478267" cy="1749498"/>
            </a:xfrm>
            <a:prstGeom prst="rect">
              <a:avLst/>
            </a:prstGeom>
          </p:spPr>
          <p:txBody>
            <a:bodyPr anchor="ctr" rtlCol="false" tIns="19000" lIns="19000" bIns="19000" rIns="19000"/>
            <a:lstStyle/>
            <a:p>
              <a:pPr algn="ctr">
                <a:lnSpc>
                  <a:spcPts val="9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39810" y="6364908"/>
            <a:ext cx="8582453" cy="2305129"/>
            <a:chOff x="0" y="0"/>
            <a:chExt cx="6478267" cy="173997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78267" cy="1739973"/>
            </a:xfrm>
            <a:custGeom>
              <a:avLst/>
              <a:gdLst/>
              <a:ahLst/>
              <a:cxnLst/>
              <a:rect r="r" b="b" t="t" l="l"/>
              <a:pathLst>
                <a:path h="1739973" w="6478267">
                  <a:moveTo>
                    <a:pt x="0" y="0"/>
                  </a:moveTo>
                  <a:lnTo>
                    <a:pt x="6478267" y="0"/>
                  </a:lnTo>
                  <a:lnTo>
                    <a:pt x="6478267" y="1739973"/>
                  </a:lnTo>
                  <a:lnTo>
                    <a:pt x="0" y="1739973"/>
                  </a:lnTo>
                  <a:close/>
                </a:path>
              </a:pathLst>
            </a:custGeom>
            <a:solidFill>
              <a:srgbClr val="48C8CB">
                <a:alpha val="69804"/>
              </a:srgbClr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9525"/>
              <a:ext cx="6478267" cy="1749498"/>
            </a:xfrm>
            <a:prstGeom prst="rect">
              <a:avLst/>
            </a:prstGeom>
          </p:spPr>
          <p:txBody>
            <a:bodyPr anchor="ctr" rtlCol="false" tIns="19000" lIns="19000" bIns="19000" rIns="19000"/>
            <a:lstStyle/>
            <a:p>
              <a:pPr algn="ctr">
                <a:lnSpc>
                  <a:spcPts val="994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-639810" y="8665516"/>
            <a:ext cx="8582453" cy="2305129"/>
            <a:chOff x="0" y="0"/>
            <a:chExt cx="6478267" cy="173997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6478267" cy="1739973"/>
            </a:xfrm>
            <a:custGeom>
              <a:avLst/>
              <a:gdLst/>
              <a:ahLst/>
              <a:cxnLst/>
              <a:rect r="r" b="b" t="t" l="l"/>
              <a:pathLst>
                <a:path h="1739973" w="6478267">
                  <a:moveTo>
                    <a:pt x="0" y="0"/>
                  </a:moveTo>
                  <a:lnTo>
                    <a:pt x="6478267" y="0"/>
                  </a:lnTo>
                  <a:lnTo>
                    <a:pt x="6478267" y="1739973"/>
                  </a:lnTo>
                  <a:lnTo>
                    <a:pt x="0" y="1739973"/>
                  </a:lnTo>
                  <a:close/>
                </a:path>
              </a:pathLst>
            </a:custGeom>
            <a:solidFill>
              <a:srgbClr val="E98BE8">
                <a:alpha val="69804"/>
              </a:srgbClr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9525"/>
              <a:ext cx="6478267" cy="1749498"/>
            </a:xfrm>
            <a:prstGeom prst="rect">
              <a:avLst/>
            </a:prstGeom>
          </p:spPr>
          <p:txBody>
            <a:bodyPr anchor="ctr" rtlCol="false" tIns="19000" lIns="19000" bIns="19000" rIns="19000"/>
            <a:lstStyle/>
            <a:p>
              <a:pPr algn="ctr">
                <a:lnSpc>
                  <a:spcPts val="994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83174" y="404070"/>
            <a:ext cx="7193651" cy="10080388"/>
            <a:chOff x="0" y="0"/>
            <a:chExt cx="9591535" cy="13440517"/>
          </a:xfrm>
        </p:grpSpPr>
        <p:sp>
          <p:nvSpPr>
            <p:cNvPr name="Freeform 18" id="18"/>
            <p:cNvSpPr/>
            <p:nvPr/>
          </p:nvSpPr>
          <p:spPr>
            <a:xfrm flipH="false" flipV="false" rot="-5400000">
              <a:off x="234429" y="-233778"/>
              <a:ext cx="9123328" cy="9590884"/>
            </a:xfrm>
            <a:custGeom>
              <a:avLst/>
              <a:gdLst/>
              <a:ahLst/>
              <a:cxnLst/>
              <a:rect r="r" b="b" t="t" l="l"/>
              <a:pathLst>
                <a:path h="9590884" w="9123328">
                  <a:moveTo>
                    <a:pt x="0" y="0"/>
                  </a:moveTo>
                  <a:lnTo>
                    <a:pt x="9123328" y="0"/>
                  </a:lnTo>
                  <a:lnTo>
                    <a:pt x="9123328" y="9590884"/>
                  </a:lnTo>
                  <a:lnTo>
                    <a:pt x="0" y="95908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-5400000">
              <a:off x="2430945" y="6280578"/>
              <a:ext cx="4728995" cy="9590884"/>
            </a:xfrm>
            <a:custGeom>
              <a:avLst/>
              <a:gdLst/>
              <a:ahLst/>
              <a:cxnLst/>
              <a:rect r="r" b="b" t="t" l="l"/>
              <a:pathLst>
                <a:path h="9590884" w="4728995">
                  <a:moveTo>
                    <a:pt x="0" y="0"/>
                  </a:moveTo>
                  <a:lnTo>
                    <a:pt x="4728994" y="0"/>
                  </a:lnTo>
                  <a:lnTo>
                    <a:pt x="4728994" y="9590884"/>
                  </a:lnTo>
                  <a:lnTo>
                    <a:pt x="0" y="95908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-92923" b="0"/>
              </a:stretch>
            </a:blipFill>
          </p:spPr>
        </p:sp>
      </p:grpSp>
      <p:sp>
        <p:nvSpPr>
          <p:cNvPr name="Freeform 20" id="20"/>
          <p:cNvSpPr/>
          <p:nvPr/>
        </p:nvSpPr>
        <p:spPr>
          <a:xfrm flipH="false" flipV="false" rot="133843">
            <a:off x="4685413" y="4286470"/>
            <a:ext cx="2299743" cy="2121513"/>
          </a:xfrm>
          <a:custGeom>
            <a:avLst/>
            <a:gdLst/>
            <a:ahLst/>
            <a:cxnLst/>
            <a:rect r="r" b="b" t="t" l="l"/>
            <a:pathLst>
              <a:path h="2121513" w="2299743">
                <a:moveTo>
                  <a:pt x="0" y="0"/>
                </a:moveTo>
                <a:lnTo>
                  <a:pt x="2299744" y="0"/>
                </a:lnTo>
                <a:lnTo>
                  <a:pt x="2299744" y="2121514"/>
                </a:lnTo>
                <a:lnTo>
                  <a:pt x="0" y="21215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1809822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FFA6B9"/>
                </a:solidFill>
                <a:latin typeface="Kent"/>
                <a:ea typeface="Kent"/>
                <a:cs typeface="Kent"/>
                <a:sym typeface="Kent"/>
              </a:rPr>
              <a:t>l</a:t>
            </a:r>
          </a:p>
        </p:txBody>
      </p:sp>
      <p:sp>
        <p:nvSpPr>
          <p:cNvPr name="Freeform 22" id="22"/>
          <p:cNvSpPr/>
          <p:nvPr/>
        </p:nvSpPr>
        <p:spPr>
          <a:xfrm flipH="true" flipV="false" rot="1378409">
            <a:off x="1080887" y="719901"/>
            <a:ext cx="834826" cy="1048298"/>
          </a:xfrm>
          <a:custGeom>
            <a:avLst/>
            <a:gdLst/>
            <a:ahLst/>
            <a:cxnLst/>
            <a:rect r="r" b="b" t="t" l="l"/>
            <a:pathLst>
              <a:path h="1048298" w="834826">
                <a:moveTo>
                  <a:pt x="834827" y="0"/>
                </a:moveTo>
                <a:lnTo>
                  <a:pt x="0" y="0"/>
                </a:lnTo>
                <a:lnTo>
                  <a:pt x="0" y="1048298"/>
                </a:lnTo>
                <a:lnTo>
                  <a:pt x="834827" y="1048298"/>
                </a:lnTo>
                <a:lnTo>
                  <a:pt x="8348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1797295" y="2493763"/>
            <a:ext cx="3845492" cy="61584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 cuadernos tamaño profesional de 100 hojas  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lápiz adhesivo (pegamento en barra)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botella de resistol líquido (125 ml)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caja de colores de madera (12 colores mínimo)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caja de crayones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paquete de hojas blancas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paquete de hojas de colores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tijeras de punta roma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sacapuntas con depósito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 gomas blancas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 lápices del número 2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carpeta o folder con broche 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(para avisos y trabajos)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lonchera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botella de agua 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mochila resistente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bata o delantal para </a:t>
            </a:r>
          </a:p>
          <a:p>
            <a:pPr algn="l">
              <a:lnSpc>
                <a:spcPts val="2604"/>
              </a:lnSpc>
            </a:pPr>
            <a:r>
              <a:rPr lang="en-US" sz="186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actividades de arte</a:t>
            </a:r>
          </a:p>
          <a:p>
            <a:pPr algn="l">
              <a:lnSpc>
                <a:spcPts val="2604"/>
              </a:lnSpc>
            </a:pPr>
          </a:p>
        </p:txBody>
      </p:sp>
      <p:sp>
        <p:nvSpPr>
          <p:cNvPr name="Freeform 24" id="24"/>
          <p:cNvSpPr/>
          <p:nvPr/>
        </p:nvSpPr>
        <p:spPr>
          <a:xfrm flipH="false" flipV="false" rot="5400000">
            <a:off x="5106886" y="6150445"/>
            <a:ext cx="516388" cy="2888882"/>
          </a:xfrm>
          <a:custGeom>
            <a:avLst/>
            <a:gdLst/>
            <a:ahLst/>
            <a:cxnLst/>
            <a:rect r="r" b="b" t="t" l="l"/>
            <a:pathLst>
              <a:path h="2888882" w="516388">
                <a:moveTo>
                  <a:pt x="0" y="0"/>
                </a:moveTo>
                <a:lnTo>
                  <a:pt x="516388" y="0"/>
                </a:lnTo>
                <a:lnTo>
                  <a:pt x="516388" y="2888882"/>
                </a:lnTo>
                <a:lnTo>
                  <a:pt x="0" y="288888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5" id="25"/>
          <p:cNvGrpSpPr/>
          <p:nvPr/>
        </p:nvGrpSpPr>
        <p:grpSpPr>
          <a:xfrm rot="0">
            <a:off x="1519568" y="2601020"/>
            <a:ext cx="135917" cy="135917"/>
            <a:chOff x="0" y="0"/>
            <a:chExt cx="812800" cy="8128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1519568" y="2949258"/>
            <a:ext cx="135917" cy="135917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0" id="30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1519568" y="3262621"/>
            <a:ext cx="135917" cy="135917"/>
            <a:chOff x="0" y="0"/>
            <a:chExt cx="812800" cy="8128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3" id="33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1519568" y="3581349"/>
            <a:ext cx="135917" cy="135917"/>
            <a:chOff x="0" y="0"/>
            <a:chExt cx="812800" cy="812800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1519568" y="3909671"/>
            <a:ext cx="135917" cy="135917"/>
            <a:chOff x="0" y="0"/>
            <a:chExt cx="812800" cy="81280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1519568" y="4237993"/>
            <a:ext cx="135917" cy="135917"/>
            <a:chOff x="0" y="0"/>
            <a:chExt cx="812800" cy="812800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1519568" y="4566314"/>
            <a:ext cx="135917" cy="135917"/>
            <a:chOff x="0" y="0"/>
            <a:chExt cx="812800" cy="812800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5" id="45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46" id="46"/>
          <p:cNvGrpSpPr/>
          <p:nvPr/>
        </p:nvGrpSpPr>
        <p:grpSpPr>
          <a:xfrm rot="0">
            <a:off x="1519568" y="4885563"/>
            <a:ext cx="135917" cy="135917"/>
            <a:chOff x="0" y="0"/>
            <a:chExt cx="812800" cy="812800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8" id="48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49" id="49"/>
          <p:cNvGrpSpPr/>
          <p:nvPr/>
        </p:nvGrpSpPr>
        <p:grpSpPr>
          <a:xfrm rot="0">
            <a:off x="1519568" y="5210083"/>
            <a:ext cx="135917" cy="135917"/>
            <a:chOff x="0" y="0"/>
            <a:chExt cx="812800" cy="812800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1" id="51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52" id="52"/>
          <p:cNvGrpSpPr/>
          <p:nvPr/>
        </p:nvGrpSpPr>
        <p:grpSpPr>
          <a:xfrm rot="0">
            <a:off x="1519568" y="5526975"/>
            <a:ext cx="135917" cy="135917"/>
            <a:chOff x="0" y="0"/>
            <a:chExt cx="812800" cy="812800"/>
          </a:xfrm>
        </p:grpSpPr>
        <p:sp>
          <p:nvSpPr>
            <p:cNvPr name="Freeform 53" id="5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4" id="54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55" id="55"/>
          <p:cNvGrpSpPr/>
          <p:nvPr/>
        </p:nvGrpSpPr>
        <p:grpSpPr>
          <a:xfrm rot="0">
            <a:off x="1519568" y="5843867"/>
            <a:ext cx="135917" cy="135917"/>
            <a:chOff x="0" y="0"/>
            <a:chExt cx="812800" cy="812800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7" id="57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58" id="58"/>
          <p:cNvGrpSpPr/>
          <p:nvPr/>
        </p:nvGrpSpPr>
        <p:grpSpPr>
          <a:xfrm rot="0">
            <a:off x="1519568" y="6170283"/>
            <a:ext cx="135917" cy="135917"/>
            <a:chOff x="0" y="0"/>
            <a:chExt cx="812800" cy="812800"/>
          </a:xfrm>
        </p:grpSpPr>
        <p:sp>
          <p:nvSpPr>
            <p:cNvPr name="Freeform 59" id="5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0" id="60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61" id="61"/>
          <p:cNvGrpSpPr/>
          <p:nvPr/>
        </p:nvGrpSpPr>
        <p:grpSpPr>
          <a:xfrm rot="0">
            <a:off x="1519568" y="6822455"/>
            <a:ext cx="135917" cy="135917"/>
            <a:chOff x="0" y="0"/>
            <a:chExt cx="812800" cy="812800"/>
          </a:xfrm>
        </p:grpSpPr>
        <p:sp>
          <p:nvSpPr>
            <p:cNvPr name="Freeform 62" id="6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3" id="63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64" id="64"/>
          <p:cNvGrpSpPr/>
          <p:nvPr/>
        </p:nvGrpSpPr>
        <p:grpSpPr>
          <a:xfrm rot="0">
            <a:off x="1519568" y="7159247"/>
            <a:ext cx="135917" cy="135917"/>
            <a:chOff x="0" y="0"/>
            <a:chExt cx="812800" cy="812800"/>
          </a:xfrm>
        </p:grpSpPr>
        <p:sp>
          <p:nvSpPr>
            <p:cNvPr name="Freeform 65" id="6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6" id="66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67" id="67"/>
          <p:cNvGrpSpPr/>
          <p:nvPr/>
        </p:nvGrpSpPr>
        <p:grpSpPr>
          <a:xfrm rot="0">
            <a:off x="1519568" y="7476990"/>
            <a:ext cx="135917" cy="135917"/>
            <a:chOff x="0" y="0"/>
            <a:chExt cx="812800" cy="812800"/>
          </a:xfrm>
        </p:grpSpPr>
        <p:sp>
          <p:nvSpPr>
            <p:cNvPr name="Freeform 68" id="6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9" id="69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70" id="70"/>
          <p:cNvGrpSpPr/>
          <p:nvPr/>
        </p:nvGrpSpPr>
        <p:grpSpPr>
          <a:xfrm rot="0">
            <a:off x="1519568" y="7793881"/>
            <a:ext cx="135917" cy="135917"/>
            <a:chOff x="0" y="0"/>
            <a:chExt cx="812800" cy="812800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2" id="72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73" id="73"/>
          <p:cNvGrpSpPr/>
          <p:nvPr/>
        </p:nvGrpSpPr>
        <p:grpSpPr>
          <a:xfrm rot="0">
            <a:off x="1519568" y="8130674"/>
            <a:ext cx="135917" cy="135917"/>
            <a:chOff x="0" y="0"/>
            <a:chExt cx="812800" cy="812800"/>
          </a:xfrm>
        </p:grpSpPr>
        <p:sp>
          <p:nvSpPr>
            <p:cNvPr name="Freeform 74" id="7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5" id="75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76" id="76"/>
          <p:cNvGrpSpPr/>
          <p:nvPr/>
        </p:nvGrpSpPr>
        <p:grpSpPr>
          <a:xfrm rot="0">
            <a:off x="3966080" y="8119244"/>
            <a:ext cx="135917" cy="135917"/>
            <a:chOff x="0" y="0"/>
            <a:chExt cx="812800" cy="812800"/>
          </a:xfrm>
        </p:grpSpPr>
        <p:sp>
          <p:nvSpPr>
            <p:cNvPr name="Freeform 77" id="7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8" id="78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79" id="79"/>
          <p:cNvGrpSpPr/>
          <p:nvPr/>
        </p:nvGrpSpPr>
        <p:grpSpPr>
          <a:xfrm rot="0">
            <a:off x="3966080" y="8445660"/>
            <a:ext cx="135917" cy="135917"/>
            <a:chOff x="0" y="0"/>
            <a:chExt cx="812800" cy="812800"/>
          </a:xfrm>
        </p:grpSpPr>
        <p:sp>
          <p:nvSpPr>
            <p:cNvPr name="Freeform 80" id="8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1" id="81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82" id="82"/>
          <p:cNvGrpSpPr/>
          <p:nvPr/>
        </p:nvGrpSpPr>
        <p:grpSpPr>
          <a:xfrm rot="0">
            <a:off x="3966080" y="8772077"/>
            <a:ext cx="135917" cy="135917"/>
            <a:chOff x="0" y="0"/>
            <a:chExt cx="812800" cy="812800"/>
          </a:xfrm>
        </p:grpSpPr>
        <p:sp>
          <p:nvSpPr>
            <p:cNvPr name="Freeform 83" id="8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4" id="84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grpSp>
        <p:nvGrpSpPr>
          <p:cNvPr name="Group 85" id="85"/>
          <p:cNvGrpSpPr/>
          <p:nvPr/>
        </p:nvGrpSpPr>
        <p:grpSpPr>
          <a:xfrm rot="0">
            <a:off x="3966080" y="9097047"/>
            <a:ext cx="135917" cy="135917"/>
            <a:chOff x="0" y="0"/>
            <a:chExt cx="812800" cy="812800"/>
          </a:xfrm>
        </p:grpSpPr>
        <p:sp>
          <p:nvSpPr>
            <p:cNvPr name="Freeform 86" id="8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7" id="87"/>
            <p:cNvSpPr txBox="true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26"/>
                </a:lnSpc>
              </a:pPr>
            </a:p>
          </p:txBody>
        </p:sp>
      </p:grpSp>
      <p:sp>
        <p:nvSpPr>
          <p:cNvPr name="Freeform 88" id="88"/>
          <p:cNvSpPr/>
          <p:nvPr/>
        </p:nvSpPr>
        <p:spPr>
          <a:xfrm flipH="false" flipV="false" rot="-1180183">
            <a:off x="5787390" y="2490369"/>
            <a:ext cx="1167653" cy="1167653"/>
          </a:xfrm>
          <a:custGeom>
            <a:avLst/>
            <a:gdLst/>
            <a:ahLst/>
            <a:cxnLst/>
            <a:rect r="r" b="b" t="t" l="l"/>
            <a:pathLst>
              <a:path h="1167653" w="1167653">
                <a:moveTo>
                  <a:pt x="0" y="0"/>
                </a:moveTo>
                <a:lnTo>
                  <a:pt x="1167653" y="0"/>
                </a:lnTo>
                <a:lnTo>
                  <a:pt x="1167653" y="1167653"/>
                </a:lnTo>
                <a:lnTo>
                  <a:pt x="0" y="116765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9" id="89"/>
          <p:cNvSpPr/>
          <p:nvPr/>
        </p:nvSpPr>
        <p:spPr>
          <a:xfrm flipH="false" flipV="false" rot="0">
            <a:off x="5693837" y="404070"/>
            <a:ext cx="1466832" cy="1376988"/>
          </a:xfrm>
          <a:custGeom>
            <a:avLst/>
            <a:gdLst/>
            <a:ahLst/>
            <a:cxnLst/>
            <a:rect r="r" b="b" t="t" l="l"/>
            <a:pathLst>
              <a:path h="1376988" w="1466832">
                <a:moveTo>
                  <a:pt x="0" y="0"/>
                </a:moveTo>
                <a:lnTo>
                  <a:pt x="1466832" y="0"/>
                </a:lnTo>
                <a:lnTo>
                  <a:pt x="1466832" y="1376988"/>
                </a:lnTo>
                <a:lnTo>
                  <a:pt x="0" y="1376988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90" id="90"/>
          <p:cNvSpPr/>
          <p:nvPr/>
        </p:nvSpPr>
        <p:spPr>
          <a:xfrm flipH="false" flipV="false" rot="0">
            <a:off x="1632033" y="8318154"/>
            <a:ext cx="1900903" cy="1829619"/>
          </a:xfrm>
          <a:custGeom>
            <a:avLst/>
            <a:gdLst/>
            <a:ahLst/>
            <a:cxnLst/>
            <a:rect r="r" b="b" t="t" l="l"/>
            <a:pathLst>
              <a:path h="1829619" w="1900903">
                <a:moveTo>
                  <a:pt x="0" y="0"/>
                </a:moveTo>
                <a:lnTo>
                  <a:pt x="1900903" y="0"/>
                </a:lnTo>
                <a:lnTo>
                  <a:pt x="1900903" y="1829619"/>
                </a:lnTo>
                <a:lnTo>
                  <a:pt x="0" y="182961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1" id="91"/>
          <p:cNvSpPr/>
          <p:nvPr/>
        </p:nvSpPr>
        <p:spPr>
          <a:xfrm flipH="false" flipV="false" rot="0">
            <a:off x="5737016" y="9165005"/>
            <a:ext cx="1380475" cy="1156148"/>
          </a:xfrm>
          <a:custGeom>
            <a:avLst/>
            <a:gdLst/>
            <a:ahLst/>
            <a:cxnLst/>
            <a:rect r="r" b="b" t="t" l="l"/>
            <a:pathLst>
              <a:path h="1156148" w="1380475">
                <a:moveTo>
                  <a:pt x="0" y="0"/>
                </a:moveTo>
                <a:lnTo>
                  <a:pt x="1380475" y="0"/>
                </a:lnTo>
                <a:lnTo>
                  <a:pt x="1380475" y="1156148"/>
                </a:lnTo>
                <a:lnTo>
                  <a:pt x="0" y="115614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2" id="92"/>
          <p:cNvSpPr txBox="true"/>
          <p:nvPr/>
        </p:nvSpPr>
        <p:spPr>
          <a:xfrm rot="0">
            <a:off x="1856841" y="636655"/>
            <a:ext cx="4112063" cy="7488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99"/>
              </a:lnSpc>
            </a:pPr>
            <a:r>
              <a:rPr lang="en-US" sz="2787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Escuela Primaria Vicente Guerrero</a:t>
            </a:r>
          </a:p>
          <a:p>
            <a:pPr algn="ctr">
              <a:lnSpc>
                <a:spcPts val="2899"/>
              </a:lnSpc>
            </a:pPr>
            <a:r>
              <a:rPr lang="en-US" sz="2787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Ciclo Escolar 2025-2026</a:t>
            </a:r>
          </a:p>
        </p:txBody>
      </p:sp>
      <p:sp>
        <p:nvSpPr>
          <p:cNvPr name="TextBox 93" id="93"/>
          <p:cNvSpPr txBox="true"/>
          <p:nvPr/>
        </p:nvSpPr>
        <p:spPr>
          <a:xfrm rot="0">
            <a:off x="2052333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F8AF74"/>
                </a:solidFill>
                <a:latin typeface="Kent"/>
                <a:ea typeface="Kent"/>
                <a:cs typeface="Kent"/>
                <a:sym typeface="Kent"/>
              </a:rPr>
              <a:t>i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2287210" y="1290263"/>
            <a:ext cx="3598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FFD978"/>
                </a:solidFill>
                <a:latin typeface="Kent"/>
                <a:ea typeface="Kent"/>
                <a:cs typeface="Kent"/>
                <a:sym typeface="Kent"/>
              </a:rPr>
              <a:t>s</a:t>
            </a:r>
          </a:p>
        </p:txBody>
      </p:sp>
      <p:sp>
        <p:nvSpPr>
          <p:cNvPr name="TextBox 95" id="95"/>
          <p:cNvSpPr txBox="true"/>
          <p:nvPr/>
        </p:nvSpPr>
        <p:spPr>
          <a:xfrm rot="0">
            <a:off x="2582485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5EDABF"/>
                </a:solidFill>
                <a:latin typeface="Kent"/>
                <a:ea typeface="Kent"/>
                <a:cs typeface="Kent"/>
                <a:sym typeface="Kent"/>
              </a:rPr>
              <a:t>t</a:t>
            </a:r>
          </a:p>
        </p:txBody>
      </p:sp>
      <p:sp>
        <p:nvSpPr>
          <p:cNvPr name="TextBox 96" id="96"/>
          <p:cNvSpPr txBox="true"/>
          <p:nvPr/>
        </p:nvSpPr>
        <p:spPr>
          <a:xfrm rot="0">
            <a:off x="2872897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9FEAFF"/>
                </a:solidFill>
                <a:latin typeface="Kent"/>
                <a:ea typeface="Kent"/>
                <a:cs typeface="Kent"/>
                <a:sym typeface="Kent"/>
              </a:rPr>
              <a:t>a</a:t>
            </a:r>
          </a:p>
        </p:txBody>
      </p:sp>
      <p:sp>
        <p:nvSpPr>
          <p:cNvPr name="TextBox 97" id="97"/>
          <p:cNvSpPr txBox="true"/>
          <p:nvPr/>
        </p:nvSpPr>
        <p:spPr>
          <a:xfrm rot="0">
            <a:off x="3458585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C1AFFF"/>
                </a:solidFill>
                <a:latin typeface="Kent"/>
                <a:ea typeface="Kent"/>
                <a:cs typeface="Kent"/>
                <a:sym typeface="Kent"/>
              </a:rPr>
              <a:t>d</a:t>
            </a:r>
          </a:p>
        </p:txBody>
      </p:sp>
      <p:sp>
        <p:nvSpPr>
          <p:cNvPr name="TextBox 98" id="98"/>
          <p:cNvSpPr txBox="true"/>
          <p:nvPr/>
        </p:nvSpPr>
        <p:spPr>
          <a:xfrm rot="0">
            <a:off x="3779511" y="1290263"/>
            <a:ext cx="397165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ED90EC"/>
                </a:solidFill>
                <a:latin typeface="Kent"/>
                <a:ea typeface="Kent"/>
                <a:cs typeface="Kent"/>
                <a:sym typeface="Kent"/>
              </a:rPr>
              <a:t>e</a:t>
            </a:r>
          </a:p>
        </p:txBody>
      </p:sp>
      <p:sp>
        <p:nvSpPr>
          <p:cNvPr name="TextBox 99" id="99"/>
          <p:cNvSpPr txBox="true"/>
          <p:nvPr/>
        </p:nvSpPr>
        <p:spPr>
          <a:xfrm rot="0">
            <a:off x="4402912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FFA6B9"/>
                </a:solidFill>
                <a:latin typeface="Kent"/>
                <a:ea typeface="Kent"/>
                <a:cs typeface="Kent"/>
                <a:sym typeface="Kent"/>
              </a:rPr>
              <a:t>ú</a:t>
            </a:r>
          </a:p>
        </p:txBody>
      </p:sp>
      <p:sp>
        <p:nvSpPr>
          <p:cNvPr name="TextBox 100" id="100"/>
          <p:cNvSpPr txBox="true"/>
          <p:nvPr/>
        </p:nvSpPr>
        <p:spPr>
          <a:xfrm rot="0">
            <a:off x="4732133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F8AF74"/>
                </a:solidFill>
                <a:latin typeface="Kent"/>
                <a:ea typeface="Kent"/>
                <a:cs typeface="Kent"/>
                <a:sym typeface="Kent"/>
              </a:rPr>
              <a:t>t</a:t>
            </a:r>
          </a:p>
        </p:txBody>
      </p:sp>
      <p:sp>
        <p:nvSpPr>
          <p:cNvPr name="TextBox 101" id="101"/>
          <p:cNvSpPr txBox="true"/>
          <p:nvPr/>
        </p:nvSpPr>
        <p:spPr>
          <a:xfrm rot="0">
            <a:off x="4988599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5EDABF"/>
                </a:solidFill>
                <a:latin typeface="Kent"/>
                <a:ea typeface="Kent"/>
                <a:cs typeface="Kent"/>
                <a:sym typeface="Kent"/>
              </a:rPr>
              <a:t>i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5239280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9FEAFF"/>
                </a:solidFill>
                <a:latin typeface="Kent"/>
                <a:ea typeface="Kent"/>
                <a:cs typeface="Kent"/>
                <a:sym typeface="Kent"/>
              </a:rPr>
              <a:t>L</a:t>
            </a:r>
          </a:p>
        </p:txBody>
      </p:sp>
      <p:sp>
        <p:nvSpPr>
          <p:cNvPr name="TextBox 103" id="103"/>
          <p:cNvSpPr txBox="true"/>
          <p:nvPr/>
        </p:nvSpPr>
        <p:spPr>
          <a:xfrm rot="0">
            <a:off x="5541713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C1AFFF"/>
                </a:solidFill>
                <a:latin typeface="Kent"/>
                <a:ea typeface="Kent"/>
                <a:cs typeface="Kent"/>
                <a:sym typeface="Kent"/>
              </a:rPr>
              <a:t>e</a:t>
            </a:r>
          </a:p>
        </p:txBody>
      </p:sp>
      <p:sp>
        <p:nvSpPr>
          <p:cNvPr name="TextBox 104" id="104"/>
          <p:cNvSpPr txBox="true"/>
          <p:nvPr/>
        </p:nvSpPr>
        <p:spPr>
          <a:xfrm rot="0">
            <a:off x="5872593" y="1290263"/>
            <a:ext cx="385663" cy="7707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206"/>
              </a:lnSpc>
              <a:spcBef>
                <a:spcPct val="0"/>
              </a:spcBef>
            </a:pPr>
            <a:r>
              <a:rPr lang="en-US" sz="4433">
                <a:solidFill>
                  <a:srgbClr val="ED90EC"/>
                </a:solidFill>
                <a:latin typeface="Kent"/>
                <a:ea typeface="Kent"/>
                <a:cs typeface="Kent"/>
                <a:sym typeface="Kent"/>
              </a:rPr>
              <a:t>s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3651387" y="1704858"/>
            <a:ext cx="1460540" cy="630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62"/>
              </a:lnSpc>
            </a:pPr>
            <a:r>
              <a:rPr lang="en-US" sz="3687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escolares</a:t>
            </a:r>
          </a:p>
        </p:txBody>
      </p:sp>
      <p:sp>
        <p:nvSpPr>
          <p:cNvPr name="TextBox 106" id="106"/>
          <p:cNvSpPr txBox="true"/>
          <p:nvPr/>
        </p:nvSpPr>
        <p:spPr>
          <a:xfrm rot="88467">
            <a:off x="5034735" y="4835093"/>
            <a:ext cx="1601099" cy="12386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1626"/>
              </a:lnSpc>
            </a:pPr>
            <a:r>
              <a:rPr lang="en-US" sz="151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Las libretas deben estar forradas y, al igual que los materiales, deben llevar etiquetas con el nombre, la materia, el grado y el grupo.</a:t>
            </a:r>
          </a:p>
        </p:txBody>
      </p:sp>
      <p:sp>
        <p:nvSpPr>
          <p:cNvPr name="TextBox 107" id="107"/>
          <p:cNvSpPr txBox="true"/>
          <p:nvPr/>
        </p:nvSpPr>
        <p:spPr>
          <a:xfrm rot="119941">
            <a:off x="5017786" y="4489071"/>
            <a:ext cx="1601099" cy="227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1626"/>
              </a:lnSpc>
            </a:pPr>
            <a:r>
              <a:rPr lang="en-US" sz="151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Importante</a:t>
            </a:r>
          </a:p>
        </p:txBody>
      </p:sp>
      <p:sp>
        <p:nvSpPr>
          <p:cNvPr name="TextBox 108" id="108"/>
          <p:cNvSpPr txBox="true"/>
          <p:nvPr/>
        </p:nvSpPr>
        <p:spPr>
          <a:xfrm rot="0">
            <a:off x="4226870" y="7996024"/>
            <a:ext cx="2587697" cy="16196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2604"/>
              </a:lnSpc>
              <a:spcBef>
                <a:spcPct val="0"/>
              </a:spcBef>
            </a:pPr>
            <a:r>
              <a:rPr lang="en-US" sz="1860" strike="noStrike" u="none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paquete de toallitas húmedas</a:t>
            </a:r>
          </a:p>
          <a:p>
            <a:pPr algn="l" marL="0" indent="0" lvl="1">
              <a:lnSpc>
                <a:spcPts val="2604"/>
              </a:lnSpc>
              <a:spcBef>
                <a:spcPct val="0"/>
              </a:spcBef>
            </a:pPr>
            <a:r>
              <a:rPr lang="en-US" sz="1860" strike="noStrike" u="none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gel antibacterial pequeño</a:t>
            </a:r>
          </a:p>
          <a:p>
            <a:pPr algn="l" marL="0" indent="0" lvl="1">
              <a:lnSpc>
                <a:spcPts val="2604"/>
              </a:lnSpc>
              <a:spcBef>
                <a:spcPct val="0"/>
              </a:spcBef>
            </a:pPr>
            <a:r>
              <a:rPr lang="en-US" sz="1860" strike="noStrike" u="none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caja de pañuelos desechables</a:t>
            </a:r>
          </a:p>
          <a:p>
            <a:pPr algn="l">
              <a:lnSpc>
                <a:spcPts val="2604"/>
              </a:lnSpc>
              <a:spcBef>
                <a:spcPct val="0"/>
              </a:spcBef>
            </a:pPr>
            <a:r>
              <a:rPr lang="en-US" sz="1860" strike="noStrike" u="none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 franela o trapito para</a:t>
            </a:r>
          </a:p>
          <a:p>
            <a:pPr algn="l" marL="0" indent="0" lvl="1">
              <a:lnSpc>
                <a:spcPts val="2604"/>
              </a:lnSpc>
              <a:spcBef>
                <a:spcPct val="0"/>
              </a:spcBef>
            </a:pPr>
            <a:r>
              <a:rPr lang="en-US" sz="1860" strike="noStrike" u="none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limpiar su espacio</a:t>
            </a:r>
          </a:p>
        </p:txBody>
      </p:sp>
      <p:sp>
        <p:nvSpPr>
          <p:cNvPr name="TextBox 109" id="109"/>
          <p:cNvSpPr txBox="true"/>
          <p:nvPr/>
        </p:nvSpPr>
        <p:spPr>
          <a:xfrm rot="0">
            <a:off x="4389867" y="7363263"/>
            <a:ext cx="1564764" cy="4898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975"/>
              </a:lnSpc>
              <a:spcBef>
                <a:spcPct val="0"/>
              </a:spcBef>
            </a:pPr>
            <a:r>
              <a:rPr lang="en-US" sz="2839" spc="309">
                <a:solidFill>
                  <a:srgbClr val="FFFFFF"/>
                </a:solidFill>
                <a:latin typeface="Kent"/>
                <a:ea typeface="Kent"/>
                <a:cs typeface="Kent"/>
                <a:sym typeface="Kent"/>
              </a:rPr>
              <a:t>extra</a:t>
            </a:r>
          </a:p>
        </p:txBody>
      </p:sp>
      <p:sp>
        <p:nvSpPr>
          <p:cNvPr name="TextBox 110" id="110"/>
          <p:cNvSpPr txBox="true"/>
          <p:nvPr/>
        </p:nvSpPr>
        <p:spPr>
          <a:xfrm rot="0">
            <a:off x="4418708" y="7059975"/>
            <a:ext cx="1583773" cy="4962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48"/>
              </a:lnSpc>
            </a:pPr>
            <a:r>
              <a:rPr lang="en-US" sz="2891">
                <a:solidFill>
                  <a:srgbClr val="000000"/>
                </a:solidFill>
                <a:latin typeface="Beautiful"/>
                <a:ea typeface="Beautiful"/>
                <a:cs typeface="Beautiful"/>
                <a:sym typeface="Beautiful"/>
              </a:rPr>
              <a:t>material</a:t>
            </a:r>
          </a:p>
        </p:txBody>
      </p:sp>
      <p:sp>
        <p:nvSpPr>
          <p:cNvPr name="TextBox 111" id="111"/>
          <p:cNvSpPr txBox="true"/>
          <p:nvPr/>
        </p:nvSpPr>
        <p:spPr>
          <a:xfrm rot="0">
            <a:off x="2935940" y="10015771"/>
            <a:ext cx="1852634" cy="2815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61"/>
              </a:lnSpc>
            </a:pPr>
            <a:r>
              <a:rPr lang="en-US" sz="1543" u="sng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  <a:hlinkClick r:id="rId16" tooltip="http://planeafacil.com"/>
              </a:rPr>
              <a:t>http://planeafacil.com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DAGwJndAidM</dc:identifier>
  <dcterms:modified xsi:type="dcterms:W3CDTF">2011-08-01T06:04:30Z</dcterms:modified>
  <cp:revision>1</cp:revision>
  <dc:title>Lista de materiales escolares ilustrada arcoíris</dc:title>
</cp:coreProperties>
</file>